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99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3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06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4631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07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2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79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209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05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79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02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68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2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82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9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20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6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AA9F-1666-4200-9C6C-A4C8F969A570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61DE41-5256-48CE-B0F4-D3B6B7B5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6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.gif"/><Relationship Id="rId7" Type="http://schemas.openxmlformats.org/officeDocument/2006/relationships/image" Target="../media/image83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81.png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1.gif"/><Relationship Id="rId7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3.gif"/><Relationship Id="rId4" Type="http://schemas.openxmlformats.org/officeDocument/2006/relationships/image" Target="../media/image87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70.png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3. </a:t>
            </a:r>
            <a:r>
              <a:rPr lang="es-ES" dirty="0" smtClean="0"/>
              <a:t>Notación científica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Repaso 1ºESO</a:t>
            </a:r>
            <a:endParaRPr lang="es-ES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5373189" y="4050834"/>
            <a:ext cx="1584125" cy="3208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1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4. Notación científica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53079" y="1607234"/>
            <a:ext cx="634470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Cuando hacemos operaciones en ciencia, resulta incómodo operar con muchas cifras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351315" y="2778826"/>
                <a:ext cx="5925853" cy="2984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=0,0000000000000000000000000016726215813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5" y="2778826"/>
                <a:ext cx="5925853" cy="298415"/>
              </a:xfrm>
              <a:prstGeom prst="rect">
                <a:avLst/>
              </a:prstGeom>
              <a:blipFill rotWithShape="0">
                <a:blip r:embed="rId2"/>
                <a:stretch>
                  <a:fillRect r="-823" b="-265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6" y="286435"/>
            <a:ext cx="1619250" cy="1352550"/>
          </a:xfrm>
          <a:prstGeom prst="rect">
            <a:avLst/>
          </a:prstGeom>
        </p:spPr>
      </p:pic>
      <p:pic>
        <p:nvPicPr>
          <p:cNvPr id="22530" name="Picture 2" descr="http://thumbs.dreamstime.com/z/estructura-del-%C3%A1tomo-31165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7" y="2392205"/>
            <a:ext cx="1606319" cy="1717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2351315" y="3237942"/>
                <a:ext cx="6184578" cy="27699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=0,00000000000000000000000000000091093818872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5" y="3237942"/>
                <a:ext cx="6184578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4229641"/>
            <a:ext cx="2339202" cy="2339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4023359" y="4229641"/>
                <a:ext cx="2473819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=149597871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59" y="4229641"/>
                <a:ext cx="247381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2686841" y="3664209"/>
                <a:ext cx="4610942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𝑜𝑟𝑖𝑜𝑛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=127153150000000000000000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41" y="3664209"/>
                <a:ext cx="461094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2" name="Picture 4" descr="http://www.astromax.org/con-page/images/orion8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78" y="4229641"/>
            <a:ext cx="1426581" cy="21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484914" y="4746250"/>
            <a:ext cx="4432119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Imagina a un astrónomo diciendo que Orión está a una distancia promedio de </a:t>
            </a:r>
            <a:r>
              <a:rPr lang="es-ES" dirty="0" smtClean="0">
                <a:solidFill>
                  <a:srgbClr val="FF0000"/>
                </a:solidFill>
              </a:rPr>
              <a:t>“ciento veinte siete mil ciento cincuenta y tres trillones mil quinientos billones” </a:t>
            </a:r>
            <a:r>
              <a:rPr lang="es-ES" dirty="0" smtClean="0"/>
              <a:t>de distancia.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8229600" y="0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ysClr val="windowText" lastClr="000000"/>
                </a:solidFill>
              </a:rPr>
              <a:t>1/5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6248400"/>
            <a:ext cx="647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8" grpId="0" animBg="1"/>
      <p:bldP spid="1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4. Notación científica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53079" y="1607234"/>
            <a:ext cx="634470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Para ello se “inventó” la notación científica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953079" y="2081778"/>
                <a:ext cx="7729937" cy="3039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=0,0000000000000000000000000016726215813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=1,67·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79" y="2081778"/>
                <a:ext cx="7729937" cy="303929"/>
              </a:xfrm>
              <a:prstGeom prst="rect">
                <a:avLst/>
              </a:prstGeom>
              <a:blipFill rotWithShape="0">
                <a:blip r:embed="rId2"/>
                <a:stretch>
                  <a:fillRect r="-552" b="-26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83" y="609600"/>
            <a:ext cx="1619250" cy="13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953079" y="2483034"/>
                <a:ext cx="7862024" cy="27699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=0,00000000000000000000000000000091093818872=9,11·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−31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79" y="2483034"/>
                <a:ext cx="7862024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2174" r="-465" b="-3478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39" y="609600"/>
            <a:ext cx="1361644" cy="1361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785696" y="3304478"/>
                <a:ext cx="4064702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=149597871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=1,50·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696" y="3304478"/>
                <a:ext cx="406470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1598270" y="2867205"/>
                <a:ext cx="6294672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𝑜𝑟𝑖𝑜𝑛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=127153150000000000000000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=1,27·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70" y="2867205"/>
                <a:ext cx="629467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953079" y="4005943"/>
                <a:ext cx="8086417" cy="203132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dirty="0" smtClean="0"/>
                  <a:t>Pasos: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s-ES" dirty="0" smtClean="0"/>
                  <a:t>Se toman los primeros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" dirty="0" smtClean="0"/>
                  <a:t> números, siendo el primero distinto de cero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s-ES" dirty="0" smtClean="0"/>
                  <a:t>Se desplaza la “coma decimal” hasta que coincida con ese número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s-ES" dirty="0" smtClean="0"/>
                  <a:t>Se escriben los tres números: </a:t>
                </a:r>
                <a:r>
                  <a:rPr lang="es-ES" dirty="0" err="1" smtClean="0"/>
                  <a:t>a.bc</a:t>
                </a:r>
                <a:r>
                  <a:rPr lang="es-ES" dirty="0" smtClean="0"/>
                  <a:t> y se multiplica por 10 elevado a tantos lugares como haya que desplazar la coma. Si es hacia la derecha (números pequeños), negativo; si es a la izquierda (números grandes) positivo.</a:t>
                </a:r>
                <a:endParaRPr lang="es-ES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79" y="4005943"/>
                <a:ext cx="8086417" cy="2031325"/>
              </a:xfrm>
              <a:prstGeom prst="rect">
                <a:avLst/>
              </a:prstGeom>
              <a:blipFill rotWithShape="0">
                <a:blip r:embed="rId8"/>
                <a:stretch>
                  <a:fillRect l="-603" t="-1802" r="-603" b="-36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7048500" y="2081778"/>
            <a:ext cx="1634516" cy="3039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7228212" y="2466480"/>
            <a:ext cx="1634516" cy="3039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6363329" y="2889106"/>
            <a:ext cx="1634516" cy="3039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5413984" y="3317312"/>
            <a:ext cx="1634516" cy="3039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8229600" y="0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ysClr val="windowText" lastClr="000000"/>
                </a:solidFill>
              </a:rPr>
              <a:t>2/5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6248400"/>
            <a:ext cx="647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4. Notación científica</a:t>
            </a:r>
            <a:endParaRPr lang="es-E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4302034" y="2603863"/>
                <a:ext cx="3379451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602214129270000000000000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034" y="2603863"/>
                <a:ext cx="337945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609599" y="1561068"/>
                <a:ext cx="8151224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Ejemplo: en una botella hay aproximadamente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602214129270000000000000</m:t>
                    </m:r>
                  </m:oMath>
                </a14:m>
                <a:r>
                  <a:rPr lang="es-ES" dirty="0" smtClean="0"/>
                  <a:t> moléculas de agua. Escribe este número en notación científica</a:t>
                </a: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561068"/>
                <a:ext cx="815122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598" t="-5660" b="-132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478971" y="2603863"/>
            <a:ext cx="304442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Colocamos la coma decimal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78971" y="3000327"/>
            <a:ext cx="695254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El primer número distinto de cero es 6. Los primeros tres son 602</a:t>
            </a:r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4302034" y="2603863"/>
            <a:ext cx="592183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478971" y="3461992"/>
            <a:ext cx="845135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Desplazamos la coma hasta el 6, y contamos cuántas posiciones ha retrocedido: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1767577" y="3858456"/>
                <a:ext cx="5573962" cy="5539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0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s-ES" sz="3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3000" i="1" smtClean="0">
                          <a:latin typeface="Cambria Math" panose="02040503050406030204" pitchFamily="18" charset="0"/>
                        </a:rPr>
                        <m:t>02214129270000000000000</m:t>
                      </m:r>
                      <m:r>
                        <a:rPr lang="es-ES" sz="3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s-ES" sz="3000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577" y="3858456"/>
                <a:ext cx="5573962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echa curvada hacia arriba 13"/>
          <p:cNvSpPr/>
          <p:nvPr/>
        </p:nvSpPr>
        <p:spPr>
          <a:xfrm flipH="1">
            <a:off x="6871062" y="4320121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Flecha curvada hacia arriba 17"/>
          <p:cNvSpPr/>
          <p:nvPr/>
        </p:nvSpPr>
        <p:spPr>
          <a:xfrm flipH="1">
            <a:off x="6668877" y="4320121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Flecha curvada hacia arriba 18"/>
          <p:cNvSpPr/>
          <p:nvPr/>
        </p:nvSpPr>
        <p:spPr>
          <a:xfrm flipH="1">
            <a:off x="6399748" y="4320121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Flecha curvada hacia arriba 19"/>
          <p:cNvSpPr/>
          <p:nvPr/>
        </p:nvSpPr>
        <p:spPr>
          <a:xfrm flipH="1">
            <a:off x="6197563" y="4320121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Flecha curvada hacia arriba 20"/>
          <p:cNvSpPr/>
          <p:nvPr/>
        </p:nvSpPr>
        <p:spPr>
          <a:xfrm flipH="1">
            <a:off x="6020399" y="4320958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Flecha curvada hacia arriba 21"/>
          <p:cNvSpPr/>
          <p:nvPr/>
        </p:nvSpPr>
        <p:spPr>
          <a:xfrm flipH="1">
            <a:off x="5818214" y="4320958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Flecha curvada hacia arriba 22"/>
          <p:cNvSpPr/>
          <p:nvPr/>
        </p:nvSpPr>
        <p:spPr>
          <a:xfrm flipH="1">
            <a:off x="5549085" y="4320958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Flecha curvada hacia arriba 23"/>
          <p:cNvSpPr/>
          <p:nvPr/>
        </p:nvSpPr>
        <p:spPr>
          <a:xfrm flipH="1">
            <a:off x="5346900" y="4320958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Flecha curvada hacia arriba 24"/>
          <p:cNvSpPr/>
          <p:nvPr/>
        </p:nvSpPr>
        <p:spPr>
          <a:xfrm flipH="1">
            <a:off x="5169736" y="4319284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Flecha curvada hacia arriba 25"/>
          <p:cNvSpPr/>
          <p:nvPr/>
        </p:nvSpPr>
        <p:spPr>
          <a:xfrm flipH="1">
            <a:off x="4967551" y="4319284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Flecha curvada hacia arriba 26"/>
          <p:cNvSpPr/>
          <p:nvPr/>
        </p:nvSpPr>
        <p:spPr>
          <a:xfrm flipH="1">
            <a:off x="4698422" y="4319284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Flecha curvada hacia arriba 27"/>
          <p:cNvSpPr/>
          <p:nvPr/>
        </p:nvSpPr>
        <p:spPr>
          <a:xfrm flipH="1">
            <a:off x="4496237" y="4319284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Flecha curvada hacia arriba 28"/>
          <p:cNvSpPr/>
          <p:nvPr/>
        </p:nvSpPr>
        <p:spPr>
          <a:xfrm flipH="1">
            <a:off x="4319073" y="4320121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Flecha curvada hacia arriba 29"/>
          <p:cNvSpPr/>
          <p:nvPr/>
        </p:nvSpPr>
        <p:spPr>
          <a:xfrm flipH="1">
            <a:off x="4116888" y="4320121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1" name="Flecha curvada hacia arriba 30"/>
          <p:cNvSpPr/>
          <p:nvPr/>
        </p:nvSpPr>
        <p:spPr>
          <a:xfrm flipH="1">
            <a:off x="3847759" y="4320121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Flecha curvada hacia arriba 31"/>
          <p:cNvSpPr/>
          <p:nvPr/>
        </p:nvSpPr>
        <p:spPr>
          <a:xfrm flipH="1">
            <a:off x="3645574" y="4320121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Flecha curvada hacia arriba 32"/>
          <p:cNvSpPr/>
          <p:nvPr/>
        </p:nvSpPr>
        <p:spPr>
          <a:xfrm flipH="1">
            <a:off x="3472307" y="4318447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Flecha curvada hacia arriba 33"/>
          <p:cNvSpPr/>
          <p:nvPr/>
        </p:nvSpPr>
        <p:spPr>
          <a:xfrm flipH="1">
            <a:off x="3270122" y="4318447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Flecha curvada hacia arriba 34"/>
          <p:cNvSpPr/>
          <p:nvPr/>
        </p:nvSpPr>
        <p:spPr>
          <a:xfrm flipH="1">
            <a:off x="3000993" y="4318447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Flecha curvada hacia arriba 35"/>
          <p:cNvSpPr/>
          <p:nvPr/>
        </p:nvSpPr>
        <p:spPr>
          <a:xfrm flipH="1">
            <a:off x="2798808" y="4318447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Flecha curvada hacia arriba 36"/>
          <p:cNvSpPr/>
          <p:nvPr/>
        </p:nvSpPr>
        <p:spPr>
          <a:xfrm flipH="1">
            <a:off x="2621644" y="4319284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8" name="Flecha curvada hacia arriba 37"/>
          <p:cNvSpPr/>
          <p:nvPr/>
        </p:nvSpPr>
        <p:spPr>
          <a:xfrm flipH="1">
            <a:off x="2419459" y="4319284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Flecha curvada hacia arriba 38"/>
          <p:cNvSpPr/>
          <p:nvPr/>
        </p:nvSpPr>
        <p:spPr>
          <a:xfrm flipH="1">
            <a:off x="2150330" y="4319284"/>
            <a:ext cx="269129" cy="1915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863634" y="4894217"/>
            <a:ext cx="628742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Total: 23 desplazamientos hacia la izquierda (nº grande: +)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/>
              <p:cNvSpPr txBox="1"/>
              <p:nvPr/>
            </p:nvSpPr>
            <p:spPr>
              <a:xfrm>
                <a:off x="757374" y="5461391"/>
                <a:ext cx="8151224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En una botella hay aproximadamente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6,02·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s-ES" dirty="0" smtClean="0"/>
                  <a:t> moléculas de agua</a:t>
                </a:r>
              </a:p>
            </p:txBody>
          </p:sp>
        </mc:Choice>
        <mc:Fallback xmlns="">
          <p:sp>
            <p:nvSpPr>
              <p:cNvPr id="42" name="Cuadro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4" y="5461391"/>
                <a:ext cx="815122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98" t="-11667" b="-2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ángulo 42"/>
          <p:cNvSpPr/>
          <p:nvPr/>
        </p:nvSpPr>
        <p:spPr>
          <a:xfrm>
            <a:off x="8229600" y="0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ysClr val="windowText" lastClr="000000"/>
                </a:solidFill>
              </a:rPr>
              <a:t>3/5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6867359" y="3024734"/>
            <a:ext cx="545663" cy="378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/>
          <p:cNvSpPr/>
          <p:nvPr/>
        </p:nvSpPr>
        <p:spPr>
          <a:xfrm>
            <a:off x="2554024" y="4914576"/>
            <a:ext cx="336750" cy="378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/>
          <p:cNvSpPr/>
          <p:nvPr/>
        </p:nvSpPr>
        <p:spPr>
          <a:xfrm>
            <a:off x="7727948" y="4864505"/>
            <a:ext cx="768351" cy="378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+-?</a:t>
            </a:r>
            <a:endParaRPr lang="es-ES" dirty="0"/>
          </a:p>
        </p:txBody>
      </p:sp>
      <p:sp>
        <p:nvSpPr>
          <p:cNvPr id="47" name="Rectángulo 46"/>
          <p:cNvSpPr/>
          <p:nvPr/>
        </p:nvSpPr>
        <p:spPr>
          <a:xfrm>
            <a:off x="4698422" y="5431679"/>
            <a:ext cx="1119792" cy="378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6248400"/>
            <a:ext cx="647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1" grpId="0" animBg="1"/>
      <p:bldP spid="15" grpId="0" animBg="1"/>
      <p:bldP spid="16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4. Notación científica</a:t>
            </a:r>
            <a:endParaRPr lang="es-E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2667178" y="2584409"/>
                <a:ext cx="4650632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dirty="0"/>
                        <m:t>0,0000000000000000000000066466290269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178" y="2584409"/>
                <a:ext cx="465063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609599" y="1561068"/>
            <a:ext cx="815122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Ejemplo: el átomo de Helio (2 protones, 2 neutrones, 2 electrones), pesa 0,0000000000000000000000066466290269 gramos. Escribe este número en notación científica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78972" y="3000326"/>
            <a:ext cx="81860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El primer número distinto de cero es 6. Los primeros tres son 664 (que se redondearía a 665, pues el siguiente nº al 4 es un 6): 665</a:t>
            </a:r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5683649" y="2574811"/>
            <a:ext cx="592183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478971" y="3627461"/>
            <a:ext cx="821090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Desplazamos la coma hasta el 6, y contamos cuántas posiciones ha avanzado: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642369" y="3928184"/>
                <a:ext cx="7976864" cy="5847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3200" dirty="0"/>
                        <m:t>0,0000000000000000000000066466290269</m:t>
                      </m:r>
                    </m:oMath>
                  </m:oMathPara>
                </a14:m>
                <a:endParaRPr lang="es-ES" sz="3000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9" y="3928184"/>
                <a:ext cx="797686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lecha curvada hacia arriba 38"/>
          <p:cNvSpPr/>
          <p:nvPr/>
        </p:nvSpPr>
        <p:spPr>
          <a:xfrm>
            <a:off x="1122719" y="4382513"/>
            <a:ext cx="322904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863634" y="5059686"/>
            <a:ext cx="630025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Total: 24 desplazamientos hacia la derecha (nº pequeño: -)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/>
              <p:cNvSpPr txBox="1"/>
              <p:nvPr/>
            </p:nvSpPr>
            <p:spPr>
              <a:xfrm>
                <a:off x="757374" y="5626860"/>
                <a:ext cx="8151224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b="0" dirty="0" smtClean="0"/>
                  <a:t>Un átomo de Helio pesa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6,65·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sup>
                    </m:sSup>
                  </m:oMath>
                </a14:m>
                <a:r>
                  <a:rPr lang="es-ES" dirty="0" smtClean="0"/>
                  <a:t> g</a:t>
                </a:r>
              </a:p>
            </p:txBody>
          </p:sp>
        </mc:Choice>
        <mc:Fallback xmlns="">
          <p:sp>
            <p:nvSpPr>
              <p:cNvPr id="42" name="Cuadro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4" y="5626860"/>
                <a:ext cx="815122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98" t="-9836" b="-229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lecha curvada hacia arriba 39"/>
          <p:cNvSpPr/>
          <p:nvPr/>
        </p:nvSpPr>
        <p:spPr>
          <a:xfrm>
            <a:off x="1402078" y="4382513"/>
            <a:ext cx="287385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Flecha curvada hacia arriba 42"/>
          <p:cNvSpPr/>
          <p:nvPr/>
        </p:nvSpPr>
        <p:spPr>
          <a:xfrm>
            <a:off x="1609021" y="4382513"/>
            <a:ext cx="279359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4" name="Flecha curvada hacia arriba 43"/>
          <p:cNvSpPr/>
          <p:nvPr/>
        </p:nvSpPr>
        <p:spPr>
          <a:xfrm>
            <a:off x="1827417" y="4382513"/>
            <a:ext cx="287385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5" name="Flecha curvada hacia arriba 44"/>
          <p:cNvSpPr/>
          <p:nvPr/>
        </p:nvSpPr>
        <p:spPr>
          <a:xfrm>
            <a:off x="2026334" y="4382513"/>
            <a:ext cx="279359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6" name="Flecha curvada hacia arriba 45"/>
          <p:cNvSpPr/>
          <p:nvPr/>
        </p:nvSpPr>
        <p:spPr>
          <a:xfrm>
            <a:off x="2265472" y="4382513"/>
            <a:ext cx="287385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7" name="Flecha curvada hacia arriba 46"/>
          <p:cNvSpPr/>
          <p:nvPr/>
        </p:nvSpPr>
        <p:spPr>
          <a:xfrm>
            <a:off x="2469091" y="4382512"/>
            <a:ext cx="279359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8" name="Flecha curvada hacia arriba 47"/>
          <p:cNvSpPr/>
          <p:nvPr/>
        </p:nvSpPr>
        <p:spPr>
          <a:xfrm>
            <a:off x="2664684" y="4390130"/>
            <a:ext cx="287385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9" name="Flecha curvada hacia arriba 48"/>
          <p:cNvSpPr/>
          <p:nvPr/>
        </p:nvSpPr>
        <p:spPr>
          <a:xfrm>
            <a:off x="2868303" y="4397748"/>
            <a:ext cx="279359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0" name="Flecha curvada hacia arriba 49"/>
          <p:cNvSpPr/>
          <p:nvPr/>
        </p:nvSpPr>
        <p:spPr>
          <a:xfrm>
            <a:off x="3107441" y="4397748"/>
            <a:ext cx="287385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1" name="Flecha curvada hacia arriba 50"/>
          <p:cNvSpPr/>
          <p:nvPr/>
        </p:nvSpPr>
        <p:spPr>
          <a:xfrm>
            <a:off x="3311060" y="4397747"/>
            <a:ext cx="279359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2" name="Flecha curvada hacia arriba 51"/>
          <p:cNvSpPr/>
          <p:nvPr/>
        </p:nvSpPr>
        <p:spPr>
          <a:xfrm>
            <a:off x="3506653" y="4405365"/>
            <a:ext cx="287385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3" name="Flecha curvada hacia arriba 52"/>
          <p:cNvSpPr/>
          <p:nvPr/>
        </p:nvSpPr>
        <p:spPr>
          <a:xfrm>
            <a:off x="3714498" y="4397748"/>
            <a:ext cx="279359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4" name="Flecha curvada hacia arriba 53"/>
          <p:cNvSpPr/>
          <p:nvPr/>
        </p:nvSpPr>
        <p:spPr>
          <a:xfrm>
            <a:off x="3953636" y="4397748"/>
            <a:ext cx="287385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5" name="Flecha curvada hacia arriba 54"/>
          <p:cNvSpPr/>
          <p:nvPr/>
        </p:nvSpPr>
        <p:spPr>
          <a:xfrm>
            <a:off x="4157255" y="4397747"/>
            <a:ext cx="279359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6" name="Flecha curvada hacia arriba 55"/>
          <p:cNvSpPr/>
          <p:nvPr/>
        </p:nvSpPr>
        <p:spPr>
          <a:xfrm>
            <a:off x="4352848" y="4405365"/>
            <a:ext cx="287385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7" name="Flecha curvada hacia arriba 56"/>
          <p:cNvSpPr/>
          <p:nvPr/>
        </p:nvSpPr>
        <p:spPr>
          <a:xfrm>
            <a:off x="4560693" y="4414093"/>
            <a:ext cx="279359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8" name="Flecha curvada hacia arriba 57"/>
          <p:cNvSpPr/>
          <p:nvPr/>
        </p:nvSpPr>
        <p:spPr>
          <a:xfrm>
            <a:off x="4799831" y="4414093"/>
            <a:ext cx="287385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9" name="Flecha curvada hacia arriba 58"/>
          <p:cNvSpPr/>
          <p:nvPr/>
        </p:nvSpPr>
        <p:spPr>
          <a:xfrm>
            <a:off x="5003450" y="4414092"/>
            <a:ext cx="279359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0" name="Flecha curvada hacia arriba 59"/>
          <p:cNvSpPr/>
          <p:nvPr/>
        </p:nvSpPr>
        <p:spPr>
          <a:xfrm>
            <a:off x="5199043" y="4421710"/>
            <a:ext cx="287385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1" name="Flecha curvada hacia arriba 60"/>
          <p:cNvSpPr/>
          <p:nvPr/>
        </p:nvSpPr>
        <p:spPr>
          <a:xfrm>
            <a:off x="5408708" y="4421711"/>
            <a:ext cx="279359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2" name="Flecha curvada hacia arriba 61"/>
          <p:cNvSpPr/>
          <p:nvPr/>
        </p:nvSpPr>
        <p:spPr>
          <a:xfrm>
            <a:off x="5647846" y="4421711"/>
            <a:ext cx="287385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Flecha curvada hacia arriba 62"/>
          <p:cNvSpPr/>
          <p:nvPr/>
        </p:nvSpPr>
        <p:spPr>
          <a:xfrm>
            <a:off x="5851465" y="4421710"/>
            <a:ext cx="279359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4" name="Flecha curvada hacia arriba 63"/>
          <p:cNvSpPr/>
          <p:nvPr/>
        </p:nvSpPr>
        <p:spPr>
          <a:xfrm>
            <a:off x="6047058" y="4429328"/>
            <a:ext cx="287385" cy="2252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8229600" y="0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ysClr val="windowText" lastClr="000000"/>
                </a:solidFill>
              </a:rPr>
              <a:t>4/5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4397860" y="3050934"/>
            <a:ext cx="162833" cy="22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/>
          <p:cNvSpPr/>
          <p:nvPr/>
        </p:nvSpPr>
        <p:spPr>
          <a:xfrm>
            <a:off x="6904222" y="3061893"/>
            <a:ext cx="413588" cy="241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64"/>
          <p:cNvSpPr/>
          <p:nvPr/>
        </p:nvSpPr>
        <p:spPr>
          <a:xfrm>
            <a:off x="2026334" y="3325495"/>
            <a:ext cx="413588" cy="241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Rectángulo 66"/>
          <p:cNvSpPr/>
          <p:nvPr/>
        </p:nvSpPr>
        <p:spPr>
          <a:xfrm>
            <a:off x="2595472" y="5081368"/>
            <a:ext cx="356598" cy="378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Rectángulo 67"/>
          <p:cNvSpPr/>
          <p:nvPr/>
        </p:nvSpPr>
        <p:spPr>
          <a:xfrm>
            <a:off x="7823388" y="5055009"/>
            <a:ext cx="672912" cy="378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+-?</a:t>
            </a:r>
            <a:endParaRPr lang="es-ES" dirty="0"/>
          </a:p>
        </p:txBody>
      </p:sp>
      <p:sp>
        <p:nvSpPr>
          <p:cNvPr id="69" name="Rectángulo 68"/>
          <p:cNvSpPr/>
          <p:nvPr/>
        </p:nvSpPr>
        <p:spPr>
          <a:xfrm>
            <a:off x="3320945" y="5617507"/>
            <a:ext cx="1239748" cy="378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6" name="Imagen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6248400"/>
            <a:ext cx="647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1" grpId="0" animBg="1"/>
      <p:bldP spid="15" grpId="0" animBg="1"/>
      <p:bldP spid="16" grpId="0" animBg="1"/>
      <p:bldP spid="39" grpId="0" animBg="1"/>
      <p:bldP spid="41" grpId="0" animBg="1"/>
      <p:bldP spid="42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7" grpId="0" animBg="1"/>
      <p:bldP spid="38" grpId="0" animBg="1"/>
      <p:bldP spid="65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Ejercicios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49939" y="1561068"/>
            <a:ext cx="7096815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Utilizando la notación científica, reescribe los siguientes números:</a:t>
            </a:r>
          </a:p>
          <a:p>
            <a:endParaRPr lang="es-ES" dirty="0"/>
          </a:p>
          <a:p>
            <a:pPr marL="342900" indent="-342900">
              <a:buAutoNum type="alphaLcParenR"/>
            </a:pPr>
            <a:r>
              <a:rPr lang="es-ES" dirty="0" smtClean="0"/>
              <a:t>0.00000032</a:t>
            </a:r>
          </a:p>
          <a:p>
            <a:pPr marL="342900" indent="-342900">
              <a:buAutoNum type="alphaLcParenR"/>
            </a:pPr>
            <a:r>
              <a:rPr lang="es-ES" dirty="0" smtClean="0"/>
              <a:t>0.001</a:t>
            </a:r>
          </a:p>
          <a:p>
            <a:pPr marL="342900" indent="-342900">
              <a:buAutoNum type="alphaLcParenR"/>
            </a:pPr>
            <a:r>
              <a:rPr lang="es-ES" dirty="0" smtClean="0"/>
              <a:t>123456789</a:t>
            </a:r>
          </a:p>
          <a:p>
            <a:pPr marL="342900" indent="-342900">
              <a:buAutoNum type="alphaLcParenR"/>
            </a:pPr>
            <a:r>
              <a:rPr lang="es-ES" dirty="0" smtClean="0"/>
              <a:t>45000000000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8229600" y="0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ysClr val="windowText" lastClr="000000"/>
                </a:solidFill>
              </a:rPr>
              <a:t>5/5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6248400"/>
            <a:ext cx="647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Ejercicios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818" y="2665196"/>
            <a:ext cx="6484775" cy="9423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6248400"/>
            <a:ext cx="647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835</TotalTime>
  <Words>273</Words>
  <Application>Microsoft Office PowerPoint</Application>
  <PresentationFormat>Presentación en pantalla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Trebuchet MS</vt:lpstr>
      <vt:lpstr>Wingdings 3</vt:lpstr>
      <vt:lpstr>Faceta</vt:lpstr>
      <vt:lpstr>3. Notación científica</vt:lpstr>
      <vt:lpstr>4. Notación científica</vt:lpstr>
      <vt:lpstr>4. Notación científica</vt:lpstr>
      <vt:lpstr>4. Notación científica</vt:lpstr>
      <vt:lpstr>4. Notación científica</vt:lpstr>
      <vt:lpstr>Ejercicios</vt:lpstr>
      <vt:lpstr>Ejercicios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Naturales y enteros</dc:title>
  <dc:creator>User</dc:creator>
  <cp:lastModifiedBy>Victor Concejero Sanz</cp:lastModifiedBy>
  <cp:revision>57</cp:revision>
  <dcterms:created xsi:type="dcterms:W3CDTF">2014-07-01T06:15:16Z</dcterms:created>
  <dcterms:modified xsi:type="dcterms:W3CDTF">2021-10-31T07:12:14Z</dcterms:modified>
</cp:coreProperties>
</file>