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2"/>
  </p:notesMasterIdLst>
  <p:sldIdLst>
    <p:sldId id="256" r:id="rId2"/>
    <p:sldId id="277" r:id="rId3"/>
    <p:sldId id="285" r:id="rId4"/>
    <p:sldId id="287" r:id="rId5"/>
    <p:sldId id="288" r:id="rId6"/>
    <p:sldId id="289" r:id="rId7"/>
    <p:sldId id="291" r:id="rId8"/>
    <p:sldId id="292" r:id="rId9"/>
    <p:sldId id="290" r:id="rId10"/>
    <p:sldId id="293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ctor Concejero Sanz" initials="VCS" lastIdx="1" clrIdx="0">
    <p:extLst>
      <p:ext uri="{19B8F6BF-5375-455C-9EA6-DF929625EA0E}">
        <p15:presenceInfo xmlns:p15="http://schemas.microsoft.com/office/powerpoint/2012/main" userId="d2989b573aed25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BD25F-3DBD-45A8-A286-EDD23BD3FA84}" type="datetimeFigureOut">
              <a:rPr lang="es-ES" smtClean="0"/>
              <a:pPr/>
              <a:t>31/10/2021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1183F-EDF1-40CA-B288-AC31EC146BE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58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E50FB-367F-4211-98D6-E97BA6BF9A9D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8683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05168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458777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8318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59799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18365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A954-C001-4734-A885-A2594B3FD84A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5117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295C-AE13-4A1B-9298-424B8449D8B9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88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572EC-778C-496D-AC39-036FB694071D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7590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14A79-0F54-458D-87F2-9BFEC60F1EED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1908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E8817-B0F5-4750-9ECC-5C1926D6FF01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86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B6812-2084-4FA9-9759-A064CB831534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939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04911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84838-4551-4F93-BBD2-816070A3528C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705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F57DE-EA6E-444D-9FC7-794D2840D8F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0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78CC-46B3-46C1-956A-990EDFD4FF3D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24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9446D-F002-4F9B-817E-61475EBD8DB5}" type="datetime1">
              <a:rPr lang="es-ES" smtClean="0"/>
              <a:pPr/>
              <a:t>31/10/2021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317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868044"/>
            <a:ext cx="6548264" cy="1470025"/>
          </a:xfrm>
        </p:spPr>
        <p:txBody>
          <a:bodyPr/>
          <a:lstStyle/>
          <a:p>
            <a:r>
              <a:rPr lang="es-ES" dirty="0" smtClean="0"/>
              <a:t>Castillos </a:t>
            </a:r>
            <a:r>
              <a:rPr lang="es-ES" smtClean="0"/>
              <a:t>de potencias</a:t>
            </a:r>
            <a:endParaRPr lang="es-ES" dirty="0"/>
          </a:p>
        </p:txBody>
      </p:sp>
      <p:pic>
        <p:nvPicPr>
          <p:cNvPr id="1026" name="Picture 2" descr="C:\Users\Vik\Downloads\conjuntos_numero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2571744"/>
            <a:ext cx="8036775" cy="3214710"/>
          </a:xfrm>
          <a:prstGeom prst="rect">
            <a:avLst/>
          </a:prstGeom>
          <a:noFill/>
        </p:spPr>
      </p:pic>
      <p:cxnSp>
        <p:nvCxnSpPr>
          <p:cNvPr id="5" name="4 Conector recto de flecha"/>
          <p:cNvCxnSpPr/>
          <p:nvPr/>
        </p:nvCxnSpPr>
        <p:spPr>
          <a:xfrm rot="5400000" flipH="1" flipV="1">
            <a:off x="6703585" y="5401594"/>
            <a:ext cx="1643074" cy="1588"/>
          </a:xfrm>
          <a:prstGeom prst="straightConnector1">
            <a:avLst/>
          </a:prstGeom>
          <a:ln w="215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Elipse"/>
          <p:cNvSpPr/>
          <p:nvPr/>
        </p:nvSpPr>
        <p:spPr>
          <a:xfrm>
            <a:off x="251520" y="4509120"/>
            <a:ext cx="3214710" cy="71438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/>
          <a:lstStyle/>
          <a:p>
            <a:r>
              <a:rPr lang="es-ES" dirty="0" smtClean="0"/>
              <a:t>“Castillos” de potencias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9184" y="2243592"/>
            <a:ext cx="7848872" cy="115212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63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067" y="1270000"/>
            <a:ext cx="8878437" cy="431924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/>
          <a:lstStyle/>
          <a:p>
            <a:r>
              <a:rPr lang="es-ES" dirty="0" smtClean="0"/>
              <a:t>“Castillos” de potencias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" name="Disco magnético 6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6" name="Disco magnético 15"/>
          <p:cNvSpPr/>
          <p:nvPr/>
        </p:nvSpPr>
        <p:spPr>
          <a:xfrm>
            <a:off x="1468796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7" name="Disco magnético 16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202310" y="2348880"/>
            <a:ext cx="573784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202310" y="3127400"/>
            <a:ext cx="573784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202311" y="3847480"/>
            <a:ext cx="575349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206524" y="4581128"/>
            <a:ext cx="57492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711490" y="2401300"/>
            <a:ext cx="253651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7532155" y="2401300"/>
            <a:ext cx="253651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8225995" y="2401300"/>
            <a:ext cx="126826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7316131" y="2787492"/>
            <a:ext cx="216024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7964203" y="2785212"/>
            <a:ext cx="216024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7172113" y="3144540"/>
            <a:ext cx="216026" cy="157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7688660" y="3144540"/>
            <a:ext cx="97146" cy="170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8083081" y="3119516"/>
            <a:ext cx="269740" cy="195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7638356" y="3523918"/>
            <a:ext cx="269740" cy="195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7388139" y="3887710"/>
            <a:ext cx="202589" cy="181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6965141" y="4618116"/>
            <a:ext cx="152750" cy="150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7458861" y="4586812"/>
            <a:ext cx="495038" cy="99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7658980" y="4835124"/>
            <a:ext cx="249116" cy="207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8180227" y="4597855"/>
            <a:ext cx="495038" cy="99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5947978" y="2339448"/>
            <a:ext cx="3137047" cy="721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5963631" y="3119516"/>
            <a:ext cx="3137047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5963631" y="3853164"/>
            <a:ext cx="313283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5963631" y="4581128"/>
            <a:ext cx="312139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pic>
        <p:nvPicPr>
          <p:cNvPr id="37" name="Imagen 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433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 animBg="1"/>
      <p:bldP spid="28" grpId="0" animBg="1"/>
      <p:bldP spid="31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14" grpId="0" animBg="1"/>
      <p:bldP spid="23" grpId="0" animBg="1"/>
      <p:bldP spid="29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0669" y="1247582"/>
            <a:ext cx="9000699" cy="409122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/>
          <a:lstStyle/>
          <a:p>
            <a:r>
              <a:rPr lang="es-ES" dirty="0" smtClean="0"/>
              <a:t>“Castillos” de potencias II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" name="Disco magnético 6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6" name="Disco magnético 15"/>
          <p:cNvSpPr/>
          <p:nvPr/>
        </p:nvSpPr>
        <p:spPr>
          <a:xfrm>
            <a:off x="1468796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7" name="Disco magnético 16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202310" y="2348880"/>
            <a:ext cx="573784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6588224" y="2439348"/>
            <a:ext cx="232122" cy="269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7380312" y="2439348"/>
            <a:ext cx="432048" cy="269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8348612" y="2439348"/>
            <a:ext cx="121400" cy="269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7164288" y="2799388"/>
            <a:ext cx="536252" cy="269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8141186" y="2799388"/>
            <a:ext cx="207426" cy="269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5" name="Rectángulo 44"/>
          <p:cNvSpPr/>
          <p:nvPr/>
        </p:nvSpPr>
        <p:spPr>
          <a:xfrm>
            <a:off x="202310" y="3103256"/>
            <a:ext cx="573784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6895893" y="3141902"/>
            <a:ext cx="250107" cy="1836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7417563" y="3141140"/>
            <a:ext cx="106766" cy="184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7864427" y="3141140"/>
            <a:ext cx="106766" cy="184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0" name="Rectángulo 49"/>
          <p:cNvSpPr/>
          <p:nvPr/>
        </p:nvSpPr>
        <p:spPr>
          <a:xfrm>
            <a:off x="8348612" y="3144215"/>
            <a:ext cx="183828" cy="181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1" name="Rectángulo 50"/>
          <p:cNvSpPr/>
          <p:nvPr/>
        </p:nvSpPr>
        <p:spPr>
          <a:xfrm>
            <a:off x="7432414" y="3510319"/>
            <a:ext cx="183828" cy="181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7879279" y="3509568"/>
            <a:ext cx="183828" cy="1813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202309" y="3841803"/>
            <a:ext cx="573784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57" name="Rectángulo 56"/>
          <p:cNvSpPr/>
          <p:nvPr/>
        </p:nvSpPr>
        <p:spPr>
          <a:xfrm>
            <a:off x="7406299" y="3932389"/>
            <a:ext cx="209943" cy="184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7958135" y="3930887"/>
            <a:ext cx="209943" cy="184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9" name="Rectángulo 58"/>
          <p:cNvSpPr/>
          <p:nvPr/>
        </p:nvSpPr>
        <p:spPr>
          <a:xfrm>
            <a:off x="7419357" y="4289281"/>
            <a:ext cx="104972" cy="147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0" name="Rectángulo 59"/>
          <p:cNvSpPr/>
          <p:nvPr/>
        </p:nvSpPr>
        <p:spPr>
          <a:xfrm>
            <a:off x="7867671" y="4289281"/>
            <a:ext cx="104972" cy="1478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202309" y="4561883"/>
            <a:ext cx="573784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63" name="Rectángulo 62"/>
          <p:cNvSpPr/>
          <p:nvPr/>
        </p:nvSpPr>
        <p:spPr>
          <a:xfrm>
            <a:off x="6980992" y="4794051"/>
            <a:ext cx="183296" cy="219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4" name="Rectángulo 63"/>
          <p:cNvSpPr/>
          <p:nvPr/>
        </p:nvSpPr>
        <p:spPr>
          <a:xfrm>
            <a:off x="7524594" y="4786201"/>
            <a:ext cx="287766" cy="226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5" name="Rectángulo 64"/>
          <p:cNvSpPr/>
          <p:nvPr/>
        </p:nvSpPr>
        <p:spPr>
          <a:xfrm>
            <a:off x="8061246" y="4594142"/>
            <a:ext cx="471193" cy="662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5940151" y="2364709"/>
            <a:ext cx="3137047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5949839" y="3096592"/>
            <a:ext cx="3143857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56" name="Rectángulo 55"/>
          <p:cNvSpPr/>
          <p:nvPr/>
        </p:nvSpPr>
        <p:spPr>
          <a:xfrm>
            <a:off x="5949839" y="3841803"/>
            <a:ext cx="315071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62" name="Rectángulo 61"/>
          <p:cNvSpPr/>
          <p:nvPr/>
        </p:nvSpPr>
        <p:spPr>
          <a:xfrm>
            <a:off x="5949839" y="4575883"/>
            <a:ext cx="3148978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pic>
        <p:nvPicPr>
          <p:cNvPr id="44" name="Imagen 4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3" grpId="0" animBg="1"/>
      <p:bldP spid="64" grpId="0" animBg="1"/>
      <p:bldP spid="65" grpId="0" animBg="1"/>
      <p:bldP spid="38" grpId="0" animBg="1"/>
      <p:bldP spid="46" grpId="0" animBg="1"/>
      <p:bldP spid="56" grpId="0" animBg="1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4232" y="1259206"/>
            <a:ext cx="9214744" cy="296188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/>
          <a:lstStyle/>
          <a:p>
            <a:r>
              <a:rPr lang="es-ES" dirty="0" smtClean="0"/>
              <a:t>“Castillos” de potencias III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" name="Disco magnético 6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6" name="Disco magnético 15"/>
          <p:cNvSpPr/>
          <p:nvPr/>
        </p:nvSpPr>
        <p:spPr>
          <a:xfrm>
            <a:off x="1468796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7" name="Disco magnético 16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202310" y="2348880"/>
            <a:ext cx="573784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7424792" y="2425492"/>
            <a:ext cx="99536" cy="13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6" name="Rectángulo 65"/>
          <p:cNvSpPr/>
          <p:nvPr/>
        </p:nvSpPr>
        <p:spPr>
          <a:xfrm>
            <a:off x="7884368" y="2425492"/>
            <a:ext cx="99536" cy="1394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7" name="Rectángulo 66"/>
          <p:cNvSpPr/>
          <p:nvPr/>
        </p:nvSpPr>
        <p:spPr>
          <a:xfrm>
            <a:off x="202310" y="3068960"/>
            <a:ext cx="5737842" cy="66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69" name="Rectángulo 68"/>
          <p:cNvSpPr/>
          <p:nvPr/>
        </p:nvSpPr>
        <p:spPr>
          <a:xfrm>
            <a:off x="7406503" y="3136536"/>
            <a:ext cx="160145" cy="148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0" name="Rectángulo 69"/>
          <p:cNvSpPr/>
          <p:nvPr/>
        </p:nvSpPr>
        <p:spPr>
          <a:xfrm>
            <a:off x="7942096" y="3139968"/>
            <a:ext cx="160145" cy="148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1" name="Rectángulo 70"/>
          <p:cNvSpPr/>
          <p:nvPr/>
        </p:nvSpPr>
        <p:spPr>
          <a:xfrm>
            <a:off x="7593124" y="3501008"/>
            <a:ext cx="21923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2" name="Rectángulo 71"/>
          <p:cNvSpPr/>
          <p:nvPr/>
        </p:nvSpPr>
        <p:spPr>
          <a:xfrm>
            <a:off x="202310" y="3730600"/>
            <a:ext cx="5737842" cy="418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74" name="Rectángulo 73"/>
          <p:cNvSpPr/>
          <p:nvPr/>
        </p:nvSpPr>
        <p:spPr>
          <a:xfrm>
            <a:off x="7377934" y="3817479"/>
            <a:ext cx="215189" cy="187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5" name="Rectángulo 74"/>
          <p:cNvSpPr/>
          <p:nvPr/>
        </p:nvSpPr>
        <p:spPr>
          <a:xfrm>
            <a:off x="7914573" y="3817479"/>
            <a:ext cx="215189" cy="187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3" name="Rectángulo 72"/>
          <p:cNvSpPr/>
          <p:nvPr/>
        </p:nvSpPr>
        <p:spPr>
          <a:xfrm>
            <a:off x="5940151" y="3730600"/>
            <a:ext cx="3137047" cy="418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68" name="Rectángulo 67"/>
          <p:cNvSpPr/>
          <p:nvPr/>
        </p:nvSpPr>
        <p:spPr>
          <a:xfrm>
            <a:off x="5940150" y="3074408"/>
            <a:ext cx="3137048" cy="661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5940149" y="2343432"/>
            <a:ext cx="313704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pic>
        <p:nvPicPr>
          <p:cNvPr id="23" name="Imagen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97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4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3" grpId="0" animBg="1"/>
      <p:bldP spid="68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3320"/>
            <a:ext cx="9145017" cy="6852064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282802" y="3401690"/>
            <a:ext cx="444463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207605" y="3429000"/>
            <a:ext cx="253651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7028270" y="3429000"/>
            <a:ext cx="253651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7722110" y="3429000"/>
            <a:ext cx="126826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812246" y="3815192"/>
            <a:ext cx="216024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7460318" y="3812912"/>
            <a:ext cx="216024" cy="2997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282802" y="4180210"/>
            <a:ext cx="4444629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6631652" y="4174104"/>
            <a:ext cx="216026" cy="1572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7148199" y="4174104"/>
            <a:ext cx="97146" cy="170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7542620" y="4149080"/>
            <a:ext cx="269740" cy="195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097895" y="4553482"/>
            <a:ext cx="269740" cy="1957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269728" y="4910644"/>
            <a:ext cx="445675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6817683" y="4915410"/>
            <a:ext cx="202589" cy="181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273941" y="5644292"/>
            <a:ext cx="445349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6255616" y="5645816"/>
            <a:ext cx="152750" cy="1506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6955996" y="5614512"/>
            <a:ext cx="495038" cy="99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7156115" y="5862824"/>
            <a:ext cx="249116" cy="2075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7677362" y="5625555"/>
            <a:ext cx="495038" cy="9913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4789821" y="3400142"/>
            <a:ext cx="4081515" cy="721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4805474" y="4180210"/>
            <a:ext cx="408151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4805474" y="4913858"/>
            <a:ext cx="407603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4805473" y="5641822"/>
            <a:ext cx="406114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1739116" y="3041840"/>
            <a:ext cx="312604" cy="243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4056246" y="3074861"/>
            <a:ext cx="312604" cy="243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2" name="Rectángulo 41"/>
          <p:cNvSpPr/>
          <p:nvPr/>
        </p:nvSpPr>
        <p:spPr>
          <a:xfrm>
            <a:off x="6955996" y="2478600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3" name="Rectángulo 42"/>
          <p:cNvSpPr/>
          <p:nvPr/>
        </p:nvSpPr>
        <p:spPr>
          <a:xfrm>
            <a:off x="7297370" y="2468456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4" name="Rectángulo 43"/>
          <p:cNvSpPr/>
          <p:nvPr/>
        </p:nvSpPr>
        <p:spPr>
          <a:xfrm>
            <a:off x="7622050" y="2447829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5" name="Rectángulo 44"/>
          <p:cNvSpPr/>
          <p:nvPr/>
        </p:nvSpPr>
        <p:spPr>
          <a:xfrm>
            <a:off x="7145285" y="2812610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7483625" y="2832841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7" name="Rectángulo 46"/>
          <p:cNvSpPr/>
          <p:nvPr/>
        </p:nvSpPr>
        <p:spPr>
          <a:xfrm>
            <a:off x="8100392" y="2478600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8" name="Rectángulo 47"/>
          <p:cNvSpPr/>
          <p:nvPr/>
        </p:nvSpPr>
        <p:spPr>
          <a:xfrm>
            <a:off x="8101958" y="2820845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9" name="Rectángulo 48"/>
          <p:cNvSpPr/>
          <p:nvPr/>
        </p:nvSpPr>
        <p:spPr>
          <a:xfrm>
            <a:off x="8671216" y="2659913"/>
            <a:ext cx="200120" cy="2494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282802" y="2407566"/>
            <a:ext cx="4457704" cy="923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0</a:t>
            </a:r>
            <a:endParaRPr lang="es-ES" dirty="0">
              <a:latin typeface="+mj-lt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4795450" y="2408316"/>
            <a:ext cx="4104456" cy="9096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0</a:t>
            </a:r>
            <a:endParaRPr lang="es-ES" dirty="0">
              <a:latin typeface="+mj-lt"/>
            </a:endParaRPr>
          </a:p>
        </p:txBody>
      </p:sp>
      <p:sp>
        <p:nvSpPr>
          <p:cNvPr id="51" name="Disco magnético 50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52" name="Disco magnético 51"/>
          <p:cNvSpPr/>
          <p:nvPr/>
        </p:nvSpPr>
        <p:spPr>
          <a:xfrm>
            <a:off x="1468796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53" name="Disco magnético 52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54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7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38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1268760"/>
            <a:ext cx="8856984" cy="3888432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50" name="Título 1"/>
          <p:cNvSpPr txBox="1">
            <a:spLocks/>
          </p:cNvSpPr>
          <p:nvPr/>
        </p:nvSpPr>
        <p:spPr>
          <a:xfrm>
            <a:off x="609599" y="609600"/>
            <a:ext cx="8061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“Castillos” de potencias V: 10</a:t>
            </a:r>
            <a:endParaRPr lang="es-ES" dirty="0"/>
          </a:p>
        </p:txBody>
      </p:sp>
      <p:sp>
        <p:nvSpPr>
          <p:cNvPr id="51" name="Rectángulo 50"/>
          <p:cNvSpPr/>
          <p:nvPr/>
        </p:nvSpPr>
        <p:spPr>
          <a:xfrm>
            <a:off x="182702" y="2060848"/>
            <a:ext cx="453331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53" name="Rectángulo 52"/>
          <p:cNvSpPr/>
          <p:nvPr/>
        </p:nvSpPr>
        <p:spPr>
          <a:xfrm>
            <a:off x="5868144" y="2250953"/>
            <a:ext cx="500865" cy="313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4" name="Rectángulo 53"/>
          <p:cNvSpPr/>
          <p:nvPr/>
        </p:nvSpPr>
        <p:spPr>
          <a:xfrm>
            <a:off x="182702" y="2761456"/>
            <a:ext cx="4533313" cy="955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6516217" y="3082268"/>
            <a:ext cx="288032" cy="3139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6" name="Rectángulo 55"/>
          <p:cNvSpPr/>
          <p:nvPr/>
        </p:nvSpPr>
        <p:spPr>
          <a:xfrm>
            <a:off x="7290016" y="3066269"/>
            <a:ext cx="216024" cy="2187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57" name="Rectángulo 56"/>
          <p:cNvSpPr/>
          <p:nvPr/>
        </p:nvSpPr>
        <p:spPr>
          <a:xfrm>
            <a:off x="4825623" y="2749438"/>
            <a:ext cx="4138865" cy="98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182701" y="3717795"/>
            <a:ext cx="4533314" cy="9809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60" name="Rectángulo 59"/>
          <p:cNvSpPr/>
          <p:nvPr/>
        </p:nvSpPr>
        <p:spPr>
          <a:xfrm>
            <a:off x="6300191" y="4286163"/>
            <a:ext cx="340587" cy="360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1" name="Rectángulo 60"/>
          <p:cNvSpPr/>
          <p:nvPr/>
        </p:nvSpPr>
        <p:spPr>
          <a:xfrm>
            <a:off x="6776817" y="4115287"/>
            <a:ext cx="315463" cy="360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3" name="Rectángulo 62"/>
          <p:cNvSpPr/>
          <p:nvPr/>
        </p:nvSpPr>
        <p:spPr>
          <a:xfrm>
            <a:off x="182701" y="4754633"/>
            <a:ext cx="4533314" cy="4025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65" name="Rectángulo 64"/>
          <p:cNvSpPr/>
          <p:nvPr/>
        </p:nvSpPr>
        <p:spPr>
          <a:xfrm>
            <a:off x="6516217" y="4791805"/>
            <a:ext cx="316704" cy="325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6" name="Rectángulo 65"/>
          <p:cNvSpPr/>
          <p:nvPr/>
        </p:nvSpPr>
        <p:spPr>
          <a:xfrm>
            <a:off x="7314914" y="4807494"/>
            <a:ext cx="191126" cy="133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64" name="Rectángulo 63"/>
          <p:cNvSpPr/>
          <p:nvPr/>
        </p:nvSpPr>
        <p:spPr>
          <a:xfrm>
            <a:off x="4825623" y="4761787"/>
            <a:ext cx="4138865" cy="3954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59" name="Rectángulo 58"/>
          <p:cNvSpPr/>
          <p:nvPr/>
        </p:nvSpPr>
        <p:spPr>
          <a:xfrm>
            <a:off x="4825623" y="3731688"/>
            <a:ext cx="4138865" cy="967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4838199" y="2053067"/>
            <a:ext cx="4126289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22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3" name="Disco magnético 22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26" name="Disco magnético 25"/>
          <p:cNvSpPr/>
          <p:nvPr/>
        </p:nvSpPr>
        <p:spPr>
          <a:xfrm>
            <a:off x="1445221" y="85702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Disco magnético 26"/>
          <p:cNvSpPr/>
          <p:nvPr/>
        </p:nvSpPr>
        <p:spPr>
          <a:xfrm>
            <a:off x="1230339" y="80384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Disco magnético 28"/>
          <p:cNvSpPr/>
          <p:nvPr/>
        </p:nvSpPr>
        <p:spPr>
          <a:xfrm>
            <a:off x="1660103" y="82605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2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 animBg="1"/>
      <p:bldP spid="61" grpId="0" animBg="1"/>
      <p:bldP spid="63" grpId="0" animBg="1"/>
      <p:bldP spid="65" grpId="0" animBg="1"/>
      <p:bldP spid="66" grpId="0" animBg="1"/>
      <p:bldP spid="64" grpId="0" animBg="1"/>
      <p:bldP spid="59" grpId="0" animBg="1"/>
      <p:bldP spid="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1250472"/>
            <a:ext cx="8856984" cy="396044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50" name="Título 1"/>
          <p:cNvSpPr txBox="1">
            <a:spLocks/>
          </p:cNvSpPr>
          <p:nvPr/>
        </p:nvSpPr>
        <p:spPr>
          <a:xfrm>
            <a:off x="609599" y="609600"/>
            <a:ext cx="8061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“Castillos” de potencias V: 10</a:t>
            </a:r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>
            <a:off x="5364089" y="2276872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6318480" y="2264312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7412508" y="2280328"/>
            <a:ext cx="1084500" cy="2845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6519407" y="2951835"/>
            <a:ext cx="140825" cy="117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6917640" y="2966699"/>
            <a:ext cx="140825" cy="117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7630127" y="2977864"/>
            <a:ext cx="140825" cy="1171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6660232" y="3601453"/>
            <a:ext cx="140824" cy="187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7060721" y="3601453"/>
            <a:ext cx="140824" cy="1875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6806757" y="4293096"/>
            <a:ext cx="251707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7188033" y="4293096"/>
            <a:ext cx="120271" cy="1013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4864476" y="3468451"/>
            <a:ext cx="4100013" cy="1275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7244893" y="4809472"/>
            <a:ext cx="167616" cy="1866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4864477" y="4802613"/>
            <a:ext cx="4100012" cy="282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864476" y="2066870"/>
            <a:ext cx="410001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4864476" y="2767893"/>
            <a:ext cx="410001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3204071" y="4106256"/>
            <a:ext cx="143793" cy="2881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2699792" y="4394414"/>
            <a:ext cx="504279" cy="338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33188" y="2060849"/>
            <a:ext cx="453331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233188" y="2780929"/>
            <a:ext cx="453331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233187" y="3501008"/>
            <a:ext cx="4533313" cy="1275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233187" y="4800454"/>
            <a:ext cx="4533313" cy="2847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29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3" name="Disco magnético 32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35" name="Disco magnético 34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36" name="Disco magnético 35"/>
          <p:cNvSpPr/>
          <p:nvPr/>
        </p:nvSpPr>
        <p:spPr>
          <a:xfrm>
            <a:off x="1445221" y="85702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Disco magnético 36"/>
          <p:cNvSpPr/>
          <p:nvPr/>
        </p:nvSpPr>
        <p:spPr>
          <a:xfrm>
            <a:off x="1660103" y="82605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57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30" grpId="0" animBg="1"/>
      <p:bldP spid="28" grpId="0" animBg="1"/>
      <p:bldP spid="9" grpId="0" animBg="1"/>
      <p:bldP spid="17" grpId="0" animBg="1"/>
      <p:bldP spid="31" grpId="0" animBg="1"/>
      <p:bldP spid="32" grpId="0" animBg="1"/>
      <p:bldP spid="7" grpId="0" animBg="1"/>
      <p:bldP spid="16" grpId="0" animBg="1"/>
      <p:bldP spid="21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79512" y="1268760"/>
            <a:ext cx="8640960" cy="532859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716016" y="2060848"/>
            <a:ext cx="29845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i="1" dirty="0" smtClean="0">
              <a:latin typeface="+mj-lt"/>
            </a:endParaRPr>
          </a:p>
          <a:p>
            <a:endParaRPr lang="es-ES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b="0" i="1" dirty="0" smtClean="0">
              <a:latin typeface="+mj-lt"/>
            </a:endParaRPr>
          </a:p>
          <a:p>
            <a:endParaRPr lang="es-ES" dirty="0">
              <a:latin typeface="+mj-lt"/>
            </a:endParaRPr>
          </a:p>
        </p:txBody>
      </p:sp>
      <p:sp>
        <p:nvSpPr>
          <p:cNvPr id="50" name="Título 1"/>
          <p:cNvSpPr txBox="1">
            <a:spLocks/>
          </p:cNvSpPr>
          <p:nvPr/>
        </p:nvSpPr>
        <p:spPr>
          <a:xfrm>
            <a:off x="609599" y="609600"/>
            <a:ext cx="8061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dirty="0" smtClean="0"/>
              <a:t>“Castillos” de potencias V: 10</a:t>
            </a:r>
            <a:endParaRPr lang="es-ES" dirty="0"/>
          </a:p>
        </p:txBody>
      </p:sp>
      <p:sp>
        <p:nvSpPr>
          <p:cNvPr id="11" name="Rectángulo 10"/>
          <p:cNvSpPr/>
          <p:nvPr/>
        </p:nvSpPr>
        <p:spPr>
          <a:xfrm>
            <a:off x="7164288" y="2348880"/>
            <a:ext cx="6651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7745847" y="2348880"/>
            <a:ext cx="66513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5657700" y="3080376"/>
            <a:ext cx="1002532" cy="6366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5580112" y="3840515"/>
            <a:ext cx="792088" cy="236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6768244" y="3840515"/>
            <a:ext cx="540060" cy="2365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8024576" y="3840515"/>
            <a:ext cx="219832" cy="925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6660232" y="4548059"/>
            <a:ext cx="213276" cy="9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7124163" y="4548059"/>
            <a:ext cx="213276" cy="9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7762032" y="4692974"/>
            <a:ext cx="262544" cy="176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5364088" y="5179592"/>
            <a:ext cx="138521" cy="193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5796136" y="5179592"/>
            <a:ext cx="138521" cy="193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7886055" y="5371168"/>
            <a:ext cx="138521" cy="1936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5502609" y="6071447"/>
            <a:ext cx="115769" cy="152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6092509" y="6071447"/>
            <a:ext cx="115769" cy="152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8350153" y="6071447"/>
            <a:ext cx="182287" cy="152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4555815" y="2357224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551416" y="3063208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4551416" y="3776504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4551416" y="4460224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4553815" y="5145827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5</a:t>
            </a:r>
            <a:endParaRPr lang="es-ES" dirty="0">
              <a:latin typeface="+mj-lt"/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4551416" y="5899889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6</a:t>
            </a:r>
            <a:endParaRPr lang="es-ES" dirty="0">
              <a:latin typeface="+mj-lt"/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3851920" y="5913996"/>
            <a:ext cx="427984" cy="309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1547664" y="6238033"/>
            <a:ext cx="144016" cy="143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2771800" y="6238032"/>
            <a:ext cx="144016" cy="2153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atin typeface="+mj-lt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63662" y="2348880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1</a:t>
            </a:r>
            <a:endParaRPr lang="es-ES" dirty="0">
              <a:latin typeface="+mj-lt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163662" y="3068960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2</a:t>
            </a:r>
            <a:endParaRPr lang="es-ES" dirty="0">
              <a:latin typeface="+mj-lt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63662" y="3776504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3</a:t>
            </a:r>
            <a:endParaRPr lang="es-ES" dirty="0">
              <a:latin typeface="+mj-lt"/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163662" y="4460224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4</a:t>
            </a:r>
            <a:endParaRPr lang="es-ES" dirty="0">
              <a:latin typeface="+mj-lt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153398" y="5143944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5</a:t>
            </a:r>
            <a:endParaRPr lang="es-ES" dirty="0">
              <a:latin typeface="+mj-lt"/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153398" y="5899889"/>
            <a:ext cx="4314985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atin typeface="+mj-lt"/>
              </a:rPr>
              <a:t>Paso 6</a:t>
            </a:r>
            <a:endParaRPr lang="es-ES" dirty="0">
              <a:latin typeface="+mj-lt"/>
            </a:endParaRPr>
          </a:p>
        </p:txBody>
      </p:sp>
      <p:sp>
        <p:nvSpPr>
          <p:cNvPr id="41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2" name="Disco magnético 41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44" name="Disco magnético 43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45" name="Disco magnético 44"/>
          <p:cNvSpPr/>
          <p:nvPr/>
        </p:nvSpPr>
        <p:spPr>
          <a:xfrm>
            <a:off x="1445221" y="85702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Disco magnético 45"/>
          <p:cNvSpPr/>
          <p:nvPr/>
        </p:nvSpPr>
        <p:spPr>
          <a:xfrm>
            <a:off x="1660103" y="82605"/>
            <a:ext cx="216024" cy="216024"/>
          </a:xfrm>
          <a:prstGeom prst="flowChartMagneticDisk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3" name="Imagen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3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7" grpId="0" animBg="1"/>
      <p:bldP spid="20" grpId="0" animBg="1"/>
      <p:bldP spid="21" grpId="0" animBg="1"/>
      <p:bldP spid="22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5" grpId="0" animBg="1"/>
      <p:bldP spid="36" grpId="0" animBg="1"/>
      <p:bldP spid="37" grpId="0" animBg="1"/>
      <p:bldP spid="9" grpId="0" animBg="1"/>
      <p:bldP spid="16" grpId="0" animBg="1"/>
      <p:bldP spid="19" grpId="0" animBg="1"/>
      <p:bldP spid="24" grpId="0" animBg="1"/>
      <p:bldP spid="29" grpId="0" animBg="1"/>
      <p:bldP spid="34" grpId="0" animBg="1"/>
      <p:bldP spid="38" grpId="0" animBg="1"/>
      <p:bldP spid="39" grpId="0" animBg="1"/>
      <p:bldP spid="40" grpId="0" animBg="1"/>
      <p:bldP spid="7" grpId="0" animBg="1"/>
      <p:bldP spid="15" grpId="0" animBg="1"/>
      <p:bldP spid="18" grpId="0" animBg="1"/>
      <p:bldP spid="23" grpId="0" animBg="1"/>
      <p:bldP spid="28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914729" cy="1320800"/>
          </a:xfrm>
        </p:spPr>
        <p:txBody>
          <a:bodyPr/>
          <a:lstStyle/>
          <a:p>
            <a:r>
              <a:rPr lang="es-ES" dirty="0" smtClean="0"/>
              <a:t>“Castillos” de potencias</a:t>
            </a:r>
            <a:endParaRPr lang="es-ES" dirty="0"/>
          </a:p>
        </p:txBody>
      </p:sp>
      <p:sp>
        <p:nvSpPr>
          <p:cNvPr id="5" name="4 Elipse"/>
          <p:cNvSpPr/>
          <p:nvPr/>
        </p:nvSpPr>
        <p:spPr>
          <a:xfrm>
            <a:off x="0" y="-27384"/>
            <a:ext cx="576064" cy="57606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000" dirty="0" smtClean="0">
                <a:solidFill>
                  <a:srgbClr val="7030A0"/>
                </a:solidFill>
                <a:latin typeface="+mj-lt"/>
              </a:rPr>
              <a:t>5</a:t>
            </a:r>
            <a:endParaRPr lang="es-ES" sz="3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6" name="Disco magnético 5"/>
          <p:cNvSpPr/>
          <p:nvPr/>
        </p:nvSpPr>
        <p:spPr>
          <a:xfrm>
            <a:off x="1684820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7" name="Disco magnético 6"/>
          <p:cNvSpPr/>
          <p:nvPr/>
        </p:nvSpPr>
        <p:spPr>
          <a:xfrm>
            <a:off x="1015457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6" name="Disco magnético 15"/>
          <p:cNvSpPr/>
          <p:nvPr/>
        </p:nvSpPr>
        <p:spPr>
          <a:xfrm>
            <a:off x="1468796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sp>
        <p:nvSpPr>
          <p:cNvPr id="17" name="Disco magnético 16"/>
          <p:cNvSpPr/>
          <p:nvPr/>
        </p:nvSpPr>
        <p:spPr>
          <a:xfrm>
            <a:off x="1252772" y="80384"/>
            <a:ext cx="216024" cy="216024"/>
          </a:xfrm>
          <a:prstGeom prst="flowChartMagneticDisk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atin typeface="+mj-lt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064" y="1844824"/>
            <a:ext cx="7848872" cy="18002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012" y="6223925"/>
            <a:ext cx="6477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772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2537</TotalTime>
  <Words>183</Words>
  <Application>Microsoft Office PowerPoint</Application>
  <PresentationFormat>Presentación en pantalla (4:3)</PresentationFormat>
  <Paragraphs>148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Trebuchet MS</vt:lpstr>
      <vt:lpstr>Wingdings 3</vt:lpstr>
      <vt:lpstr>Faceta</vt:lpstr>
      <vt:lpstr>Castillos de potencias</vt:lpstr>
      <vt:lpstr>“Castillos” de potencias</vt:lpstr>
      <vt:lpstr>“Castillos” de potencias II</vt:lpstr>
      <vt:lpstr>“Castillos” de potencias III</vt:lpstr>
      <vt:lpstr>Presentación de PowerPoint</vt:lpstr>
      <vt:lpstr>Presentación de PowerPoint</vt:lpstr>
      <vt:lpstr>Presentación de PowerPoint</vt:lpstr>
      <vt:lpstr>Presentación de PowerPoint</vt:lpstr>
      <vt:lpstr>“Castillos” de potencias</vt:lpstr>
      <vt:lpstr>“Castillos” de potencias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1ºESO</dc:title>
  <dc:creator>Vik</dc:creator>
  <cp:lastModifiedBy>Victor Concejero Sanz</cp:lastModifiedBy>
  <cp:revision>241</cp:revision>
  <dcterms:created xsi:type="dcterms:W3CDTF">2012-09-23T15:45:55Z</dcterms:created>
  <dcterms:modified xsi:type="dcterms:W3CDTF">2021-10-31T07:05:23Z</dcterms:modified>
</cp:coreProperties>
</file>